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9" r:id="rId3"/>
    <p:sldId id="303" r:id="rId4"/>
    <p:sldId id="258" r:id="rId5"/>
    <p:sldId id="302" r:id="rId6"/>
    <p:sldId id="275" r:id="rId7"/>
    <p:sldId id="272" r:id="rId8"/>
    <p:sldId id="268" r:id="rId9"/>
    <p:sldId id="274" r:id="rId10"/>
    <p:sldId id="301" r:id="rId11"/>
    <p:sldId id="270" r:id="rId12"/>
    <p:sldId id="27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6" r:id="rId22"/>
    <p:sldId id="304" r:id="rId23"/>
    <p:sldId id="305" r:id="rId24"/>
    <p:sldId id="308" r:id="rId25"/>
    <p:sldId id="309" r:id="rId26"/>
    <p:sldId id="310" r:id="rId27"/>
    <p:sldId id="311" r:id="rId28"/>
    <p:sldId id="261" r:id="rId29"/>
    <p:sldId id="263" r:id="rId30"/>
    <p:sldId id="312" r:id="rId31"/>
    <p:sldId id="264" r:id="rId32"/>
    <p:sldId id="313" r:id="rId33"/>
    <p:sldId id="265" r:id="rId34"/>
    <p:sldId id="314" r:id="rId35"/>
    <p:sldId id="27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9"/>
    <p:restoredTop sz="86384"/>
  </p:normalViewPr>
  <p:slideViewPr>
    <p:cSldViewPr snapToGrid="0" snapToObjects="1">
      <p:cViewPr varScale="1">
        <p:scale>
          <a:sx n="54" d="100"/>
          <a:sy n="54" d="100"/>
        </p:scale>
        <p:origin x="232" y="1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88D8F-584A-1442-9896-D013ED098367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96E1A-0D9A-7A46-BFFF-B5F3246378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57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64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1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86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741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우리가 하는건 </a:t>
            </a:r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에서 인식이 아니라 검색이다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데이터에서 가장 유사한것을 찾아주는것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은 인식이므로 그게 </a:t>
            </a:r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과 맞는지 안맞는지 다시 찾아보기</a:t>
            </a:r>
            <a:endParaRPr kumimoji="1" lang="en-US" altLang="ko-KR" dirty="0" smtClean="0"/>
          </a:p>
          <a:p>
            <a:r>
              <a:rPr kumimoji="1" lang="ko-KR" altLang="en-US" dirty="0" smtClean="0"/>
              <a:t>데이터베이스는 하둡을 쓸것인지 이런것도</a:t>
            </a:r>
            <a:r>
              <a:rPr kumimoji="1" lang="en-US" altLang="ko-KR" dirty="0" smtClean="0"/>
              <a:t>...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서비스의 목적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기존의  텍스트 기반으로는 사용자가 어떠한 특성을 가진 이미지를 찾기에 어렵</a:t>
            </a:r>
            <a:r>
              <a:rPr kumimoji="1" lang="en-US" altLang="ko-KR" dirty="0" smtClean="0"/>
              <a:t>..</a:t>
            </a:r>
          </a:p>
          <a:p>
            <a:r>
              <a:rPr kumimoji="1" lang="ko-KR" altLang="en-US" dirty="0" smtClean="0"/>
              <a:t>옷이 가지고 있는 그 특성으로 검색을하면 사람들이 더 쉽게 검색할수 잇을것이다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그래서 </a:t>
            </a:r>
            <a:r>
              <a:rPr kumimoji="1" lang="en-US" altLang="ko-KR" dirty="0" smtClean="0"/>
              <a:t>CIBR</a:t>
            </a:r>
            <a:r>
              <a:rPr kumimoji="1" lang="ko-KR" altLang="en-US" dirty="0" smtClean="0"/>
              <a:t>을 하게 되었다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이런 흐름으로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8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 어디서 가져올지 정확히 정의를 하고 하기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127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 베이스에 넣을때 어떻게 가져올건지 관리는 어떻게 할건지 특징점은 어떻게 가져올것인지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8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어떻게 이걸 저장할것인지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63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20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9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852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48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96E1A-0D9A-7A46-BFFF-B5F32463786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5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00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1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4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89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4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7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62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2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08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6E6A-A6C1-2044-A953-DCC014667C92}" type="datetimeFigureOut">
              <a:rPr kumimoji="1" lang="ko-KR" altLang="en-US" smtClean="0"/>
              <a:t>2017. 1. 25.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EB91-0BB5-9D4D-ABF6-1BBAAC5E0B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52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목표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머신러닝 기술을 활용한 사용자 기반의 의류 사진 분석 및 추천 서비스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2" y="1692343"/>
            <a:ext cx="2838392" cy="18989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요소 기술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아키텍쳐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24043" y="2062575"/>
            <a:ext cx="2578078" cy="177579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14365" y="1534072"/>
            <a:ext cx="7281394" cy="2386408"/>
            <a:chOff x="1728787" y="3752850"/>
            <a:chExt cx="9001125" cy="24669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8787" y="3752850"/>
              <a:ext cx="9001125" cy="2466975"/>
            </a:xfrm>
            <a:prstGeom prst="rect">
              <a:avLst/>
            </a:prstGeom>
          </p:spPr>
        </p:pic>
        <p:pic>
          <p:nvPicPr>
            <p:cNvPr id="8" name="Picture 2" descr="clothes icon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062" y="4668227"/>
              <a:ext cx="1064907" cy="106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932" y="4015842"/>
            <a:ext cx="2089232" cy="164802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155096" y="4053890"/>
            <a:ext cx="2991919" cy="2545694"/>
            <a:chOff x="3822893" y="1740877"/>
            <a:chExt cx="4330008" cy="3930161"/>
          </a:xfrm>
        </p:grpSpPr>
        <p:sp>
          <p:nvSpPr>
            <p:cNvPr id="22" name="직사각형 21"/>
            <p:cNvSpPr/>
            <p:nvPr/>
          </p:nvSpPr>
          <p:spPr>
            <a:xfrm>
              <a:off x="4047392" y="1740877"/>
              <a:ext cx="4097216" cy="393016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clothes icon에 대한 이미지 검색결과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938" y="2421792"/>
              <a:ext cx="2789848" cy="278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lter stride에 대한 이미지 검색결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136" b="100000" l="1347" r="414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" t="12152" r="60900"/>
            <a:stretch/>
          </p:blipFill>
          <p:spPr bwMode="auto">
            <a:xfrm>
              <a:off x="4205653" y="1956288"/>
              <a:ext cx="3791269" cy="3596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3"/>
            <p:cNvSpPr txBox="1"/>
            <p:nvPr/>
          </p:nvSpPr>
          <p:spPr>
            <a:xfrm>
              <a:off x="7063628" y="1817849"/>
              <a:ext cx="1089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padding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3822893" y="2681745"/>
              <a:ext cx="704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filter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오른쪽 중괄호 8"/>
            <p:cNvSpPr/>
            <p:nvPr/>
          </p:nvSpPr>
          <p:spPr>
            <a:xfrm rot="16200000">
              <a:off x="4634439" y="1824159"/>
              <a:ext cx="201000" cy="465258"/>
            </a:xfrm>
            <a:prstGeom prst="rightBrace">
              <a:avLst>
                <a:gd name="adj1" fmla="val 39379"/>
                <a:gd name="adj2" fmla="val 47272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4745329" y="1760089"/>
              <a:ext cx="807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</a:rPr>
                <a:t>stride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9" name="오른쪽 중괄호 12"/>
            <p:cNvSpPr/>
            <p:nvPr/>
          </p:nvSpPr>
          <p:spPr>
            <a:xfrm rot="16200000">
              <a:off x="7867206" y="2193487"/>
              <a:ext cx="149124" cy="373905"/>
            </a:xfrm>
            <a:prstGeom prst="rightBrace">
              <a:avLst>
                <a:gd name="adj1" fmla="val 39379"/>
                <a:gd name="adj2" fmla="val 47272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21360" y="2189524"/>
              <a:ext cx="1374615" cy="135377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텍스트 상자 30"/>
          <p:cNvSpPr txBox="1"/>
          <p:nvPr/>
        </p:nvSpPr>
        <p:spPr>
          <a:xfrm>
            <a:off x="807663" y="3927372"/>
            <a:ext cx="231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mtClean="0">
                <a:latin typeface="210 Appgulim Light" charset="-127"/>
                <a:ea typeface="210 Appgulim Light" charset="-127"/>
                <a:cs typeface="210 Appgulim Light" charset="-127"/>
              </a:rPr>
              <a:t>이미지별 라벨링</a:t>
            </a:r>
            <a:endParaRPr kumimoji="1" lang="ko-KR" altLang="en-US" sz="200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32" name="오른쪽 화살표[R] 31"/>
          <p:cNvSpPr/>
          <p:nvPr/>
        </p:nvSpPr>
        <p:spPr>
          <a:xfrm>
            <a:off x="3463406" y="2546290"/>
            <a:ext cx="748029" cy="634232"/>
          </a:xfrm>
          <a:prstGeom prst="rightArrow">
            <a:avLst>
              <a:gd name="adj1" fmla="val 50000"/>
              <a:gd name="adj2" fmla="val 604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요소기술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입력 받은 의류 사진 분석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내용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기반 영상 검색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(CBIR)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으로 한 영상을 구성하는 객체들을 정확히 분할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(segmentation)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하여 분할된 각 객체들을 대표 하는 대표특징을 추출한 후 딥러닝 학습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20000"/>
              </a:lnSpc>
            </a:pP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내용 </a:t>
            </a:r>
            <a:r>
              <a:rPr kumimoji="1" lang="ko-KR" altLang="en-US" u="sng" dirty="0">
                <a:latin typeface="210 Appgulim Light" charset="-127"/>
                <a:ea typeface="210 Appgulim Light" charset="-127"/>
                <a:cs typeface="210 Appgulim Light" charset="-127"/>
              </a:rPr>
              <a:t>기반 이미지검색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(CBIR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이미지가 가지는 고유한 시각적인 내용을 바탕으로 사용자가 쉽고 빠르게 원하는 이미지를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찾을 수 있는 기술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딥러닝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(Deep learning)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의 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CNN(convolutional neural networks)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픽셀 이미지에서 최소의 전처리 과정으로 비주얼 패턴을 인식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TensorFlow</a:t>
            </a:r>
            <a:r>
              <a:rPr kumimoji="1" lang="ko-KR" altLang="en-US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mr-IN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  <a:r>
              <a:rPr kumimoji="1" lang="ko-KR" altLang="en-US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Google</a:t>
            </a:r>
          </a:p>
          <a:p>
            <a:pPr marL="0" indent="0">
              <a:buNone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TensorFlow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는 데이터 흐름 그래프를 사용한 수치 계산을 위한 오픈 소스 소프트웨어 라이브러리이다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그래프의 노드는 수학 연산을 나타내고 그래프 가장자리는 이들 사이에서 전달되는 다차원 데이터 배열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(Tensor)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을 나타낸다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기계학습과 같은 신경망의 연구를 수행할 목적으로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CPU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와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GPU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로 이용해 사용된다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816288"/>
            <a:ext cx="5486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15897"/>
            <a:ext cx="10515600" cy="2654935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Convolution Neural Network(CNN)</a:t>
            </a:r>
            <a:b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</a:b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CNN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은 최소한의 전처리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(preprocess)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를 사용하도록 설계된 다 계층 퍼셉트론의 한 종류이다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CNN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은 하나 또 여러 개의 합성곱 계층과 그 위에 올려진 일반적인 인공 신경망 계층들로 이루어져 있으며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가중치와 통합 계층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(pooling layer)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들을 추가로 활용한다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4232650"/>
            <a:ext cx="9646920" cy="262535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7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DNN(Deep Neural Network)</a:t>
            </a:r>
            <a:endParaRPr kumimoji="1" lang="en-US" altLang="ko-KR" sz="32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심층 신경망은 입력층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(input layer)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과 출력층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(output layer)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사이에 여러 개의 은닉층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(hidden layer)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들로 이뤄진 인공신경망이다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심층 신경망은 일반적인 인공신경망과 마찬가지로 복잡한 비선형 관계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(non-linear relationship)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들을 모델링할 수 있다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예를 들어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사물 식별 모델을 위한 심층 신경망 구조에서는 각 객체가 이미지 기본 요소들의 계층적 구성으로 표현될 수 있다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CNN - Filter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크기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즉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convolutional layer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출력 영상의 크기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는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layer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depth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가 커질수록 작아지기 때문에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일반적으로 영상의 크기가 큰 입력단 근처에 있는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layer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는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filter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개수가 적고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입력단에 멀어질수록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filter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개수는 증가하는 경향이 있다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72" y="4228254"/>
            <a:ext cx="4315968" cy="24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CNN - Stride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Stride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는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convolution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을 수행할 때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건너 뛸 픽셀의 개수를 결정한다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Stride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는 입력 영상의 크기가 큰 경우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연산량을 줄이기 위한 목적으로 입력단과 가까운 쪽에만 적용을 한다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/>
            </a:r>
            <a:b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</a:b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74" y="3748723"/>
            <a:ext cx="6362954" cy="29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CNN - Zero-padding</a:t>
            </a: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단순하게 영상의 크기를 동일하게 유지하면서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경계면의 정보까지 살릴 수가 있다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zero-padding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은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크기를 유지한다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4001294"/>
            <a:ext cx="9169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12" y="4111874"/>
            <a:ext cx="5962162" cy="270377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Convolution Layer</a:t>
            </a: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convolution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은 어떤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filter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를 사용하여 주어진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image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의 적절한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feature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를 뽑아내기 위해 사용했던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operation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이다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이미지를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input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으로 넣고 처리하기 위해서는 먼저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filter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를 고르고 그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filter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로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image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를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convolution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하는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preprocessing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을 거쳐서 적절한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을 얻어낸 이후에 그것을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machine learning framework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의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input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으로 넣어 돌리는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방식을 사용한다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4068417"/>
            <a:ext cx="3504764" cy="266329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Pooling Layer</a:t>
            </a: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Convolution Layer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만 여러 개 연결하여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deep network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를 구성하는 것도 가능하지만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실제로는 더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dimension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이 낮은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을 얻기 위하여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subsampling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이라는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것을 하게 된다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 Pooling layer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는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convolution layer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의 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을 조금 더 줄여주는 역할을 한다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11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목적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328466" y="3602038"/>
            <a:ext cx="10069637" cy="1655762"/>
          </a:xfrm>
        </p:spPr>
        <p:txBody>
          <a:bodyPr/>
          <a:lstStyle/>
          <a:p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사용자가 직접 기술하는 텍스트나 키워드를 통한 종래의 검색방법을 내용기반 이미지 검색</a:t>
            </a:r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(CBIR)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으로 대체하여 검색의 정확도를 높이는 것을 목적으로 한다</a:t>
            </a:r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7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Fully Connected Layer</a:t>
            </a:r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여러 단의</a:t>
            </a:r>
            <a:r>
              <a:rPr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convolution + sub-sampling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과정을 거치면서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feature map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크기가 작아지면서 전체를 대표할 수 있는 강인한 특징들만 남게 된다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이렇게 얻어진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global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한 특징은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fully connected layer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입력으로 연결이 되어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결과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분류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를 도출한다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학습에 대한 요소 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48900" y="899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1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1494" y="0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아키텍쳐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4" y="1311965"/>
            <a:ext cx="11060077" cy="5518327"/>
          </a:xfrm>
        </p:spPr>
      </p:pic>
    </p:spTree>
    <p:extLst>
      <p:ext uri="{BB962C8B-B14F-4D97-AF65-F5344CB8AC3E}">
        <p14:creationId xmlns:p14="http://schemas.microsoft.com/office/powerpoint/2010/main" val="11914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700" r="2697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_1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검색하고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싶은 옷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/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구매의향이 있는 옷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/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마음에 드는 옷을 사진으로 찍는다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사진은 사진첩에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있는 옷 사진 또는 애플리케이션의 카메라로 직접 촬영한다</a:t>
            </a: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955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_2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사용자가 직접 사진에서 옷의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영역을 지정한다</a:t>
            </a: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사각형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모양으로 옷만 </a:t>
            </a: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지정 한다</a:t>
            </a: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3904" y="812799"/>
            <a:ext cx="4363581" cy="4804229"/>
            <a:chOff x="7035180" y="2740102"/>
            <a:chExt cx="3251200" cy="32512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180" y="2740102"/>
              <a:ext cx="3251200" cy="3251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780" y="3169084"/>
              <a:ext cx="1016000" cy="21847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4032" y="3802807"/>
              <a:ext cx="863600" cy="1206500"/>
            </a:xfrm>
            <a:prstGeom prst="rect">
              <a:avLst/>
            </a:prstGeom>
            <a:ln w="920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7352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_3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사용자가 입력한 이미지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데이터가 </a:t>
            </a: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네트워크를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통해 서버로 전송이 된다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endParaRPr lang="ko-KR" altLang="en-US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70000"/>
              </a:lnSpc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5576" y="1629229"/>
            <a:ext cx="3354117" cy="3413916"/>
            <a:chOff x="535576" y="1629229"/>
            <a:chExt cx="3354117" cy="34139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0393" y="1629229"/>
              <a:ext cx="2019300" cy="1879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7206" t="3392" r="8415" b="3334"/>
            <a:stretch/>
          </p:blipFill>
          <p:spPr>
            <a:xfrm>
              <a:off x="535576" y="3619073"/>
              <a:ext cx="875211" cy="142407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4561" b="1"/>
            <a:stretch/>
          </p:blipFill>
          <p:spPr>
            <a:xfrm>
              <a:off x="1412092" y="3619073"/>
              <a:ext cx="1074433" cy="103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_4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이미지는 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CNN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을 통하여 분류가 되어 클래스를 반환해준다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.(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클래스 미정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) </a:t>
            </a: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??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_5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입력된 데이터에 해당하는 클래스의 이미지를</a:t>
            </a: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보여준다</a:t>
            </a: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순위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??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순위없이 모든 옷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) 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전송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쇼핑몰 주소 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+ </a:t>
            </a: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</a:t>
            </a: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진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명식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순위가 없이 랜덤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20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개</a:t>
            </a: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식 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순위없이 전부다</a:t>
            </a: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5" y="1037238"/>
            <a:ext cx="2816522" cy="2312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4561" b="1"/>
          <a:stretch/>
        </p:blipFill>
        <p:spPr>
          <a:xfrm rot="5400000">
            <a:off x="1596040" y="3462320"/>
            <a:ext cx="1074433" cy="1031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7206" t="3392" r="8415" b="3334"/>
          <a:stretch/>
        </p:blipFill>
        <p:spPr>
          <a:xfrm>
            <a:off x="2849381" y="3619073"/>
            <a:ext cx="875211" cy="14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C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ko-KR" dirty="0">
                <a:latin typeface="210 Appgulim" charset="-127"/>
                <a:ea typeface="210 Appgulim" charset="-127"/>
                <a:cs typeface="210 Appgulim" charset="-127"/>
              </a:rPr>
              <a:t>APP</a:t>
            </a:r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 사용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시나리오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_6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어플리케이션 화면에 이미지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링크된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출력 및 필터 설정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?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색상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무늬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여러 요소</a:t>
            </a: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	</a:t>
            </a:r>
            <a:r>
              <a:rPr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링크 클릭시 핸드폰 브라우져로 </a:t>
            </a:r>
            <a:r>
              <a:rPr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새창</a:t>
            </a:r>
            <a:endParaRPr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명식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필터 없이</a:t>
            </a: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식 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필터 만들기 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필터를 만든다면 트리이용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?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분류기이용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?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다른방법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5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UI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스토리보드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8371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네모박스에 있는 의류 특징점을 분석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클러스터링 되어있던 데이터에서 같은 색상의 이미지를 찾고 그 중에서 의류 특징점과 매칭되는 이미지를 찾아냄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분석된 결과 이미지를 정확도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Top 100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-10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까지 사용자에게 추천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처리시간이 좋아야 성능이 좋다고 볼수있다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빠른시간내에 보여줄수있는가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다른것과 비교했을때 얼마정도 빠르다 이런 수치까지</a:t>
            </a:r>
            <a:endParaRPr kumimoji="1" lang="en-US" altLang="ko-KR" dirty="0" smtClean="0">
              <a:solidFill>
                <a:srgbClr val="FF0000"/>
              </a:solidFill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몇개의 영상에서 검출해봤을때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동시에 비슷한 의류를 판매하는 쇼핑몰 링크 혹은 의류상점 이름을 추천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2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활용 방안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길을 가다가 혹은 잡지를 보다가 마음에 드는 상품을 발견했을때 구매의향이 있더라도 어느 상점을 찾아가야할지 알기 힘들기 때문에 사진 검색을 통해 구매처를 알수 있다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이것에 대한 객관적인 데이터 이미지로 보여주기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)-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자연어처리 연구하는 강승식 교수님을 만족시키기엔 안돼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......</a:t>
            </a: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어플리케이션 서비스</a:t>
            </a: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의류 도매업과의 비지니스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디자이너가 내가 디자인하고자 하는 옷과 비슷한 옷이 잇는지 확인할때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내 디자인이 표절되지는 않았는지 찾고 싶을때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기대 효과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문화 형성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홈쇼핑에서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정확도를 높일 수 있게 이미지를 촬영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4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904" b="1"/>
          <a:stretch/>
        </p:blipFill>
        <p:spPr>
          <a:xfrm>
            <a:off x="7628709" y="722858"/>
            <a:ext cx="3805645" cy="5630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필요성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_1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텍스트 검색시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사용자가 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검색하길 원하는 이미지의 특징은 한 두개의 단어로 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정의 내릴 수 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없다</a:t>
            </a:r>
            <a:r>
              <a:rPr kumimoji="1"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ex</a:t>
            </a:r>
            <a:r>
              <a:rPr kumimoji="1"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) 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텍스트로 검색을 한다면 다음과 같은 옷은 </a:t>
            </a:r>
            <a:endParaRPr kumimoji="1" lang="en-US" altLang="ko-KR" sz="24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‘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분홍색의 기장이 길고 단추가 달린 가디건</a:t>
            </a:r>
            <a:r>
              <a:rPr kumimoji="1" lang="en-US" altLang="ko-KR" sz="2400" dirty="0">
                <a:latin typeface="210 Appgulim Light" charset="-127"/>
                <a:ea typeface="210 Appgulim Light" charset="-127"/>
                <a:cs typeface="210 Appgulim Light" charset="-127"/>
              </a:rPr>
              <a:t>’</a:t>
            </a:r>
            <a:r>
              <a:rPr kumimoji="1" lang="ko-KR" altLang="en-US" sz="2400" dirty="0">
                <a:latin typeface="210 Appgulim Light" charset="-127"/>
                <a:ea typeface="210 Appgulim Light" charset="-127"/>
                <a:cs typeface="210 Appgulim Light" charset="-127"/>
              </a:rPr>
              <a:t>이라고 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많은 수식어를 사용해야만 검색할 수 있다</a:t>
            </a:r>
            <a:r>
              <a:rPr kumimoji="1" lang="en-US" altLang="ko-KR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4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sz="24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68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문제점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디비 업데이트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디비 어떻게 구성하는냐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상품명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url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색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모양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질감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en-US" altLang="ko-KR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etc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우선순위를 정할수 있는가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클롤링시 상품 업데이트에 어떻게 적응할 것인가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죽은 페이지같은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2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669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개발 환경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개발 환경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리눅스 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어떤 부분은 어떤 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OS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썼는지 구체적으로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윈도우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Mac OSX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환경통일할 필요가 있다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개발 언어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C++, Python,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Java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개발 도구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 Visual Studio, Python Idle,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Android Studio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플랫폼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911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할일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안드로이드 어플리 케이션 제작 </a:t>
            </a:r>
            <a:r>
              <a:rPr lang="en-US" altLang="ko-KR" dirty="0"/>
              <a:t>– </a:t>
            </a:r>
            <a:r>
              <a:rPr lang="ko-KR" altLang="en-US" dirty="0"/>
              <a:t>카메라 </a:t>
            </a:r>
            <a:r>
              <a:rPr lang="en-US" altLang="ko-KR" dirty="0"/>
              <a:t>,</a:t>
            </a:r>
            <a:r>
              <a:rPr lang="ko-KR" altLang="en-US" dirty="0"/>
              <a:t>기본 </a:t>
            </a:r>
            <a:r>
              <a:rPr lang="en-US" altLang="ko-KR" dirty="0"/>
              <a:t>UI, </a:t>
            </a:r>
            <a:r>
              <a:rPr lang="ko-KR" altLang="en-US" dirty="0"/>
              <a:t>사각형 지정 </a:t>
            </a:r>
            <a:r>
              <a:rPr lang="en-US" altLang="ko-KR" dirty="0"/>
              <a:t>,</a:t>
            </a:r>
            <a:r>
              <a:rPr lang="ko-KR" altLang="en-US" dirty="0"/>
              <a:t>옵션 설정 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,</a:t>
            </a:r>
            <a:r>
              <a:rPr lang="ko-KR" altLang="en-US" dirty="0"/>
              <a:t>안드로이드 스튜디오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2.CNN</a:t>
            </a:r>
            <a:r>
              <a:rPr lang="ko-KR" altLang="en-US" dirty="0"/>
              <a:t>을 통한 의류구분 </a:t>
            </a:r>
            <a:r>
              <a:rPr lang="en-US" altLang="ko-KR" dirty="0"/>
              <a:t>– </a:t>
            </a:r>
            <a:r>
              <a:rPr lang="ko-KR" altLang="en-US" dirty="0"/>
              <a:t>클래스 구분</a:t>
            </a:r>
            <a:r>
              <a:rPr lang="en-US" altLang="ko-KR" dirty="0"/>
              <a:t>, </a:t>
            </a:r>
            <a:r>
              <a:rPr lang="ko-KR" altLang="en-US" dirty="0"/>
              <a:t>클래스 조합</a:t>
            </a:r>
            <a:r>
              <a:rPr lang="en-US" altLang="ko-KR" dirty="0"/>
              <a:t>, (</a:t>
            </a:r>
            <a:r>
              <a:rPr lang="ko-KR" altLang="en-US" dirty="0"/>
              <a:t>파이썬</a:t>
            </a:r>
            <a:r>
              <a:rPr lang="en-US" altLang="ko-KR" dirty="0"/>
              <a:t>,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opencv</a:t>
            </a:r>
            <a:r>
              <a:rPr lang="en-US" altLang="ko-KR" dirty="0"/>
              <a:t> lib) </a:t>
            </a:r>
          </a:p>
          <a:p>
            <a:r>
              <a:rPr lang="en-US" altLang="ko-KR" dirty="0"/>
              <a:t> 3. </a:t>
            </a:r>
            <a:r>
              <a:rPr lang="ko-KR" altLang="en-US" dirty="0"/>
              <a:t>데이터 베이스 구축 </a:t>
            </a:r>
            <a:r>
              <a:rPr lang="en-US" altLang="ko-KR" dirty="0"/>
              <a:t> -</a:t>
            </a:r>
            <a:r>
              <a:rPr lang="ko-KR" altLang="en-US" dirty="0"/>
              <a:t>테이블 </a:t>
            </a:r>
            <a:r>
              <a:rPr lang="en-US" altLang="ko-KR" dirty="0"/>
              <a:t>, </a:t>
            </a:r>
            <a:r>
              <a:rPr lang="ko-KR" altLang="en-US" dirty="0"/>
              <a:t>데이터 전송 입력</a:t>
            </a:r>
            <a:r>
              <a:rPr lang="en-US" altLang="ko-KR" dirty="0"/>
              <a:t> (My SQL lite </a:t>
            </a:r>
            <a:r>
              <a:rPr lang="ko-KR" altLang="en-US" dirty="0"/>
              <a:t>자바</a:t>
            </a:r>
            <a:r>
              <a:rPr lang="en-US" altLang="ko-KR" dirty="0"/>
              <a:t>,</a:t>
            </a:r>
            <a:r>
              <a:rPr lang="en-US" altLang="ko-KR" dirty="0" err="1"/>
              <a:t>eclipes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네트워크 </a:t>
            </a:r>
            <a:r>
              <a:rPr lang="en-US" altLang="ko-KR" dirty="0"/>
              <a:t>-</a:t>
            </a:r>
            <a:r>
              <a:rPr lang="ko-KR" altLang="en-US" dirty="0"/>
              <a:t>이미지</a:t>
            </a:r>
            <a:r>
              <a:rPr lang="en-US" altLang="ko-KR" dirty="0"/>
              <a:t>, URL</a:t>
            </a:r>
            <a:r>
              <a:rPr lang="ko-KR" altLang="en-US" dirty="0"/>
              <a:t> 전송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,</a:t>
            </a:r>
            <a:r>
              <a:rPr lang="en-US" altLang="ko-KR" dirty="0" err="1"/>
              <a:t>eclipes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웹사이트 이미지 크롤링 을 이용한 수집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전체 연동</a:t>
            </a:r>
            <a:r>
              <a:rPr lang="en-US" altLang="ko-KR" dirty="0"/>
              <a:t>,</a:t>
            </a:r>
            <a:r>
              <a:rPr lang="ko-KR" altLang="en-US" dirty="0"/>
              <a:t>버그 오류 개선  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73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7627" y="19284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타임테이블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(5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월까지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)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791" y="1690688"/>
            <a:ext cx="2996543" cy="504262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2</a:t>
            </a: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월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 크롤링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쇼핑몰 이미지 크롤링 및 학습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 라벨링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 학습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라벨링된 이미지를 학습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속옷 이미지 학습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히스토그램을 기반으로한 살색 분석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상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하의 이미지의 색상 및 특징점에 따른 학습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098341" y="1690688"/>
            <a:ext cx="2996543" cy="5042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u="sng" dirty="0">
                <a:latin typeface="210 Appgulim Light" charset="-127"/>
                <a:ea typeface="210 Appgulim Light" charset="-127"/>
                <a:cs typeface="210 Appgulim Light" charset="-127"/>
              </a:rPr>
              <a:t>3</a:t>
            </a: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월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서비스를 위한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App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구현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UI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설계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UI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와 기술 코드 호환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기술 보완 및 정확도 완성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093891" y="1690688"/>
            <a:ext cx="2996543" cy="5042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u="sng" dirty="0">
                <a:latin typeface="210 Appgulim Light" charset="-127"/>
                <a:ea typeface="210 Appgulim Light" charset="-127"/>
                <a:cs typeface="210 Appgulim Light" charset="-127"/>
              </a:rPr>
              <a:t>4</a:t>
            </a: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월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기술 보완 및 정확도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서비스 개선 및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UI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개선</a:t>
            </a: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9089441" y="1690688"/>
            <a:ext cx="2996543" cy="5042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u="sng" dirty="0">
                <a:latin typeface="210 Appgulim Light" charset="-127"/>
                <a:ea typeface="210 Appgulim Light" charset="-127"/>
                <a:cs typeface="210 Appgulim Light" charset="-127"/>
              </a:rPr>
              <a:t>5</a:t>
            </a: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월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서비스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개선 및 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UI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개선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2077244"/>
            <a:ext cx="6829425" cy="3848100"/>
          </a:xfrm>
        </p:spPr>
      </p:pic>
    </p:spTree>
    <p:extLst>
      <p:ext uri="{BB962C8B-B14F-4D97-AF65-F5344CB8AC3E}">
        <p14:creationId xmlns:p14="http://schemas.microsoft.com/office/powerpoint/2010/main" val="83276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322" y="0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업무 분담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557" y="1579418"/>
            <a:ext cx="2426802" cy="528143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다은 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빅데이터 이미지 사전에 학습시키기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웹 페이지 서비스 제작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algn="ctr">
              <a:buNone/>
            </a:pPr>
            <a:endParaRPr kumimoji="1" lang="ko-KR" altLang="en-US" u="sng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464350" y="1579418"/>
            <a:ext cx="2426802" cy="5281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식 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입력된 이미지를 입력하는 </a:t>
            </a:r>
            <a:r>
              <a:rPr kumimoji="1" lang="en-US" altLang="ko-KR" sz="2000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openCV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딥러닝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/>
            </a:r>
            <a:b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</a:b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888096" y="1579418"/>
            <a:ext cx="2426802" cy="5281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정출</a:t>
            </a:r>
            <a:r>
              <a:rPr kumimoji="1" lang="en-US" altLang="ko-KR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빅데이터 이미지 딥러닝 학습시키기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어플리케이션 서비스 제작 </a:t>
            </a: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314440" y="1579418"/>
            <a:ext cx="2426802" cy="5281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명식</a:t>
            </a:r>
            <a:r>
              <a:rPr kumimoji="1" lang="en-US" altLang="ko-KR" u="sng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입력된 이미지를 입력하는 </a:t>
            </a:r>
            <a:r>
              <a:rPr kumimoji="1" lang="en-US" altLang="ko-KR" sz="2000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openCV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딥러닝</a:t>
            </a: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734521" y="1576569"/>
            <a:ext cx="2426802" cy="5281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ko-KR" altLang="en-US" u="sng" dirty="0" smtClean="0">
                <a:latin typeface="210 Appgulim Light" charset="-127"/>
                <a:ea typeface="210 Appgulim Light" charset="-127"/>
                <a:cs typeface="210 Appgulim Light" charset="-127"/>
              </a:rPr>
              <a:t>지형 </a:t>
            </a:r>
            <a:endParaRPr kumimoji="1" lang="en-US" altLang="ko-KR" u="sng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빅데이터 이미지 사전에 학습시키기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웹 페이지 서비스 제작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endParaRPr kumimoji="1" lang="ko-KR" altLang="en-US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962400" y="19215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" y="2430249"/>
            <a:ext cx="2821021" cy="28210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필요성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_2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0445"/>
            <a:ext cx="10515600" cy="5183052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 검색은 텍스트 검색 보다 사용자의 심미성을 더 잘 반영해준다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ex)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왼쪽과 같은 이미지는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‘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모자에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털이 달린 빨간색 구스다운 패딩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점퍼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’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라는 말로 표현이 가능하지만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실제로 검색을 해보면 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lvl="3"/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1371600" lvl="3" indent="0">
              <a:buNone/>
            </a:pP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		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위와 같이 원하는 옷은 검색 결과에 나오지 않는다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91" y="2987448"/>
            <a:ext cx="4753319" cy="27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필요성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사회 전반의 다양한 응용에서 이미지 데이터는 기하급수적으로 양산되고 있으며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 이를 체계적으로 관리하기 위해 구축되어있는 이미지 데이터베이스가 필요하다</a:t>
            </a:r>
            <a:r>
              <a:rPr kumimoji="1" lang="en-US" altLang="ko-KR" dirty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이건 디비의 필요성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빼라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...</a:t>
            </a:r>
          </a:p>
          <a:p>
            <a:endParaRPr kumimoji="1" lang="en-US" altLang="ko-KR" dirty="0">
              <a:solidFill>
                <a:srgbClr val="FF0000"/>
              </a:solidFill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다른 사람들을 설득하기 위한 필요성을 좀더 찾기</a:t>
            </a:r>
            <a:r>
              <a:rPr kumimoji="1" lang="en-US" altLang="ko-KR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8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832168" y="2524860"/>
            <a:ext cx="3005952" cy="16739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>
                <a:latin typeface="210 Appgulim" charset="-127"/>
                <a:ea typeface="210 Appgulim" charset="-127"/>
                <a:cs typeface="210 Appgulim" charset="-127"/>
              </a:rPr>
              <a:t>유사사례 및 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차별성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-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데이터베이스에 대한 차별성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,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 서비스에 대한 차별점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,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 등등 각각의 차별점을 찾기</a:t>
            </a:r>
            <a:r>
              <a:rPr kumimoji="1" lang="en-US" altLang="ko-KR" dirty="0" smtClean="0">
                <a:latin typeface="210 Appgulim" charset="-127"/>
                <a:ea typeface="210 Appgulim" charset="-127"/>
                <a:cs typeface="210 Appgulim" charset="-127"/>
              </a:rPr>
              <a:t>.</a:t>
            </a:r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 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697" y="2418845"/>
            <a:ext cx="5933661" cy="413598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kumimoji="1" lang="en-US" altLang="ko-KR" sz="2000" b="1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Visenze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이건 어디서 만들었는가 어떤 목적으로 만들었고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이것의 특징점은 무엇인가 여기선 기계학습을 사용했는가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en-US" altLang="ko-KR" sz="2000" dirty="0" err="1">
                <a:latin typeface="210 Appgulim Light" charset="-127"/>
                <a:ea typeface="210 Appgulim Light" charset="-127"/>
                <a:cs typeface="210 Appgulim Light" charset="-127"/>
              </a:rPr>
              <a:t>NExT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연구센터에서 하고 있는 프로젝트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색상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모양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패턴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아마존에 해당 되는 것만 추천해줌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- Convolutional Neural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Networks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210 Appgulim Light" charset="-127"/>
                <a:ea typeface="210 Appgulim Light" charset="-127"/>
                <a:cs typeface="210 Appgulim Light" charset="-127"/>
              </a:rPr>
              <a:t>2.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</a:t>
            </a:r>
            <a:r>
              <a:rPr kumimoji="1" lang="ko-KR" altLang="en-US" sz="2000" b="1" dirty="0" err="1">
                <a:latin typeface="210 Appgulim Light" charset="-127"/>
                <a:ea typeface="210 Appgulim Light" charset="-127"/>
                <a:cs typeface="210 Appgulim Light" charset="-127"/>
              </a:rPr>
              <a:t>타오바오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중국 전자상거래업체 알리바바 그룹의 대표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서비스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알리바바에 해당되는 것만 추천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   - Convolutional Neural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Networks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457200" indent="-457200">
              <a:buAutoNum type="arabicPeriod" startAt="3"/>
            </a:pPr>
            <a:r>
              <a:rPr kumimoji="1" lang="ko-KR" altLang="en-US" sz="2000" b="1" dirty="0">
                <a:latin typeface="210 Appgulim Light" charset="-127"/>
                <a:ea typeface="210 Appgulim Light" charset="-127"/>
                <a:cs typeface="210 Appgulim Light" charset="-127"/>
              </a:rPr>
              <a:t>스타일루프</a:t>
            </a:r>
            <a:r>
              <a:rPr kumimoji="1" lang="en-US" altLang="ko-KR" sz="2000" b="1" dirty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en-US" altLang="ko-KR" sz="2000" b="1" dirty="0" err="1">
                <a:latin typeface="210 Appgulim Light" charset="-127"/>
                <a:ea typeface="210 Appgulim Light" charset="-127"/>
                <a:cs typeface="210 Appgulim Light" charset="-127"/>
              </a:rPr>
              <a:t>styloop</a:t>
            </a:r>
            <a:r>
              <a:rPr kumimoji="1" lang="en-US" altLang="ko-KR" sz="2000" b="1" dirty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   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- ‘</a:t>
            </a:r>
            <a:r>
              <a:rPr kumimoji="1" lang="ko-KR" altLang="en-US" sz="2000" dirty="0" err="1">
                <a:latin typeface="210 Appgulim Light" charset="-127"/>
                <a:ea typeface="210 Appgulim Light" charset="-127"/>
                <a:cs typeface="210 Appgulim Light" charset="-127"/>
              </a:rPr>
              <a:t>옴니어스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’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의 인공지능 패션 검색 서비스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   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-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색상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모양</a:t>
            </a:r>
            <a:r>
              <a:rPr kumimoji="1" lang="en-US" altLang="ko-KR" sz="2000" dirty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>
                <a:latin typeface="210 Appgulim Light" charset="-127"/>
                <a:ea typeface="210 Appgulim Light" charset="-127"/>
                <a:cs typeface="210 Appgulim Light" charset="-127"/>
              </a:rPr>
              <a:t>패턴</a:t>
            </a: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41" y="5197975"/>
            <a:ext cx="1371601" cy="13568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11111" y="1649870"/>
            <a:ext cx="1742183" cy="551350"/>
            <a:chOff x="7539563" y="1041158"/>
            <a:chExt cx="1742183" cy="551350"/>
          </a:xfrm>
        </p:grpSpPr>
        <p:sp>
          <p:nvSpPr>
            <p:cNvPr id="5" name="직사각형 4"/>
            <p:cNvSpPr/>
            <p:nvPr/>
          </p:nvSpPr>
          <p:spPr>
            <a:xfrm>
              <a:off x="7539563" y="1041158"/>
              <a:ext cx="1742183" cy="551350"/>
            </a:xfrm>
            <a:prstGeom prst="rect">
              <a:avLst/>
            </a:pr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842976" y="1124387"/>
              <a:ext cx="1180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210 Appgulim Light" charset="-127"/>
                  <a:ea typeface="210 Appgulim Light" charset="-127"/>
                  <a:cs typeface="210 Appgulim Light" charset="-127"/>
                </a:rPr>
                <a:t>외국 </a:t>
              </a:r>
              <a:r>
                <a:rPr kumimoji="1" lang="ko-KR" altLang="en-US" sz="2000" b="1" dirty="0" smtClean="0">
                  <a:latin typeface="210 Appgulim Light" charset="-127"/>
                  <a:ea typeface="210 Appgulim Light" charset="-127"/>
                  <a:cs typeface="210 Appgulim Light" charset="-127"/>
                </a:rPr>
                <a:t>사례</a:t>
              </a:r>
              <a:endParaRPr kumimoji="1" lang="en-US" altLang="ko-KR" sz="2000" b="1" dirty="0">
                <a:latin typeface="210 Appgulim Light" charset="-127"/>
                <a:ea typeface="210 Appgulim Light" charset="-127"/>
                <a:cs typeface="210 Appgulim Light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091839" y="1649870"/>
            <a:ext cx="1742183" cy="551350"/>
            <a:chOff x="7539563" y="1041158"/>
            <a:chExt cx="1742183" cy="551350"/>
          </a:xfrm>
        </p:grpSpPr>
        <p:sp>
          <p:nvSpPr>
            <p:cNvPr id="12" name="직사각형 11"/>
            <p:cNvSpPr/>
            <p:nvPr/>
          </p:nvSpPr>
          <p:spPr>
            <a:xfrm>
              <a:off x="7539563" y="1041158"/>
              <a:ext cx="1742183" cy="551350"/>
            </a:xfrm>
            <a:prstGeom prst="rect">
              <a:avLst/>
            </a:pr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7842976" y="1124387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 smtClean="0">
                  <a:latin typeface="210 Appgulim Light" charset="-127"/>
                  <a:ea typeface="210 Appgulim Light" charset="-127"/>
                  <a:cs typeface="210 Appgulim Light" charset="-127"/>
                </a:rPr>
                <a:t>국내사례</a:t>
              </a:r>
              <a:endParaRPr kumimoji="1" lang="en-US" altLang="ko-KR" sz="2000" b="1" dirty="0">
                <a:latin typeface="210 Appgulim Light" charset="-127"/>
                <a:ea typeface="210 Appgulim Light" charset="-127"/>
                <a:cs typeface="210 Appgulim Light" charset="-127"/>
              </a:endParaRPr>
            </a:p>
          </p:txBody>
        </p:sp>
      </p:grpSp>
      <p:sp>
        <p:nvSpPr>
          <p:cNvPr id="14" name="내용 개체 틀 2"/>
          <p:cNvSpPr txBox="1">
            <a:spLocks/>
          </p:cNvSpPr>
          <p:nvPr/>
        </p:nvSpPr>
        <p:spPr>
          <a:xfrm>
            <a:off x="7091839" y="2452297"/>
            <a:ext cx="5100161" cy="4102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kumimoji="1" lang="ko-KR" altLang="en-US" sz="2000" b="1" dirty="0" smtClean="0">
                <a:latin typeface="210 Appgulim Light" charset="-127"/>
                <a:ea typeface="210 Appgulim Light" charset="-127"/>
                <a:cs typeface="210 Appgulim Light" charset="-127"/>
              </a:rPr>
              <a:t>메뚜기눈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- 2016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년 한국으로 들어옴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Human Visual Cortex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를 모델로 물체의 전체 형상 스캔 없이 특징을 잡아낸다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Convolutional Neural Networks</a:t>
            </a: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핵심기술 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: Ensemble of Decision Trees</a:t>
            </a:r>
          </a:p>
          <a:p>
            <a:pPr marL="0" indent="0">
              <a:buFont typeface="Arial"/>
              <a:buNone/>
            </a:pP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r>
              <a:rPr kumimoji="1" lang="en-US" altLang="ko-KR" sz="2000" b="1" dirty="0" smtClean="0">
                <a:latin typeface="210 Appgulim Light" charset="-127"/>
                <a:ea typeface="210 Appgulim Light" charset="-127"/>
                <a:cs typeface="210 Appgulim Light" charset="-127"/>
              </a:rPr>
              <a:t>2.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</a:t>
            </a:r>
            <a:r>
              <a:rPr kumimoji="1" lang="ko-KR" altLang="en-US" sz="2000" b="1" dirty="0" smtClean="0">
                <a:latin typeface="210 Appgulim Light" charset="-127"/>
                <a:ea typeface="210 Appgulim Light" charset="-127"/>
                <a:cs typeface="210 Appgulim Light" charset="-127"/>
              </a:rPr>
              <a:t>루키</a:t>
            </a:r>
            <a:r>
              <a:rPr kumimoji="1" lang="en-US" altLang="ko-KR" sz="2000" b="1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en-US" altLang="ko-KR" sz="2000" b="1" dirty="0" err="1" smtClean="0">
                <a:latin typeface="210 Appgulim Light" charset="-127"/>
                <a:ea typeface="210 Appgulim Light" charset="-127"/>
                <a:cs typeface="210 Appgulim Light" charset="-127"/>
              </a:rPr>
              <a:t>Lookeey</a:t>
            </a:r>
            <a:r>
              <a:rPr kumimoji="1" lang="en-US" altLang="ko-KR" sz="2000" b="1" dirty="0" smtClean="0">
                <a:latin typeface="210 Appgulim Light" charset="-127"/>
                <a:ea typeface="210 Appgulim Light" charset="-127"/>
                <a:cs typeface="210 Appgulim Light" charset="-127"/>
              </a:rPr>
              <a:t>)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이미지 검색 및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비주얼 쇼핑 서비스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   -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색상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모양</a:t>
            </a:r>
            <a:r>
              <a:rPr kumimoji="1" lang="en-US" altLang="ko-KR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, </a:t>
            </a:r>
            <a:r>
              <a:rPr kumimoji="1" lang="ko-KR" altLang="en-US" sz="2000" dirty="0" smtClean="0">
                <a:latin typeface="210 Appgulim Light" charset="-127"/>
                <a:ea typeface="210 Appgulim Light" charset="-127"/>
                <a:cs typeface="210 Appgulim Light" charset="-127"/>
              </a:rPr>
              <a:t>패턴</a:t>
            </a: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endParaRPr kumimoji="1" lang="en-US" altLang="ko-KR" sz="2000" dirty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buFont typeface="Arial"/>
              <a:buNone/>
            </a:pPr>
            <a:endParaRPr kumimoji="1" lang="en-US" altLang="ko-KR" sz="2000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3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사용자의 쿼리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767"/>
            <a:ext cx="10515600" cy="2934265"/>
          </a:xfrm>
        </p:spPr>
        <p:txBody>
          <a:bodyPr anchor="ctr"/>
          <a:lstStyle/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사진첩에서 이미지 불러오기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본인이 찍은 사진의 옷 부분만을 네모박스에 맞춰서 입력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endParaRPr kumimoji="1" lang="en-US" altLang="ko-KR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76" y="0"/>
            <a:ext cx="2386264" cy="256044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46019" y="1492989"/>
            <a:ext cx="3251200" cy="3251200"/>
            <a:chOff x="7035180" y="2740102"/>
            <a:chExt cx="3251200" cy="3251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180" y="2740102"/>
              <a:ext cx="3251200" cy="32512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780" y="3169084"/>
              <a:ext cx="1016000" cy="218475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4032" y="3802807"/>
              <a:ext cx="863600" cy="1206500"/>
            </a:xfrm>
            <a:prstGeom prst="rect">
              <a:avLst/>
            </a:prstGeom>
            <a:ln w="920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453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기준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의류의 기준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상하의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속옷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신발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유사함의 기준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색상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패턴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(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질감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),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모양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시간을 줄이기 위해서 표현하는 방법이 무엇인지</a:t>
            </a:r>
            <a:r>
              <a:rPr kumimoji="1" lang="en-US" altLang="ko-KR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solidFill>
                  <a:srgbClr val="FF0000"/>
                </a:solidFill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사진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사용자가 촬영한 사진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서비스 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인터넷 쇼핑몰과의 매칭 및 비슷한 의류 추천</a:t>
            </a:r>
            <a:r>
              <a:rPr kumimoji="1"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kumimoji="1"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kumimoji="1" lang="ko-KR" altLang="en-US" dirty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5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210 Appgulim" charset="-127"/>
                <a:ea typeface="210 Appgulim" charset="-127"/>
                <a:cs typeface="210 Appgulim" charset="-127"/>
              </a:rPr>
              <a:t>요소기술</a:t>
            </a:r>
            <a:endParaRPr kumimoji="1" lang="ko-KR" altLang="en-US" dirty="0">
              <a:latin typeface="210 Appgulim" charset="-127"/>
              <a:ea typeface="210 Appgulim" charset="-127"/>
              <a:cs typeface="210 Appgulim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딥러닝 기술 학습의 대상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–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웹 크롤링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.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인터넷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쇼핑몰의 의류 사진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지그재그 기준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ko-KR" altLang="en-US" dirty="0">
                <a:latin typeface="210 Appgulim Light" charset="-127"/>
                <a:ea typeface="210 Appgulim Light" charset="-127"/>
                <a:cs typeface="210 Appgulim Light" charset="-127"/>
              </a:rPr>
              <a:t>브랜드 상점 홈페이지의 의류 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사진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-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백화점 기준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SNS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의 해시태그의 이미지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</a:t>
            </a:r>
            <a:r>
              <a:rPr lang="en-US" altLang="ko-KR" dirty="0" smtClean="0">
                <a:latin typeface="210 Appgulim Light" charset="-127"/>
                <a:ea typeface="210 Appgulim Light" charset="-127"/>
                <a:cs typeface="210 Appgulim Light" charset="-127"/>
              </a:rPr>
              <a:t>:</a:t>
            </a:r>
            <a:r>
              <a:rPr lang="ko-KR" altLang="en-US" dirty="0" smtClean="0">
                <a:latin typeface="210 Appgulim Light" charset="-127"/>
                <a:ea typeface="210 Appgulim Light" charset="-127"/>
                <a:cs typeface="210 Appgulim Light" charset="-127"/>
              </a:rPr>
              <a:t> 아마존 사이트의 의류 이미지</a:t>
            </a:r>
            <a:endParaRPr lang="en-US" altLang="ko-KR" dirty="0" smtClean="0">
              <a:latin typeface="210 Appgulim Light" charset="-127"/>
              <a:ea typeface="210 Appgulim Light" charset="-127"/>
              <a:cs typeface="210 Appguli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3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1582</Words>
  <Application>Microsoft Macintosh PowerPoint</Application>
  <PresentationFormat>와이드스크린</PresentationFormat>
  <Paragraphs>250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210 Appgulim</vt:lpstr>
      <vt:lpstr>210 Appgulim Light</vt:lpstr>
      <vt:lpstr>맑은 고딕</vt:lpstr>
      <vt:lpstr>Arial</vt:lpstr>
      <vt:lpstr>Office 테마</vt:lpstr>
      <vt:lpstr>목표</vt:lpstr>
      <vt:lpstr>목적</vt:lpstr>
      <vt:lpstr>필요성_1</vt:lpstr>
      <vt:lpstr>필요성_2</vt:lpstr>
      <vt:lpstr>필요성</vt:lpstr>
      <vt:lpstr>유사사례 및 차별성-데이터베이스에 대한 차별성, 서비스에 대한 차별점, 등등 각각의 차별점을 찾기. </vt:lpstr>
      <vt:lpstr>사용자의 쿼리</vt:lpstr>
      <vt:lpstr>기준</vt:lpstr>
      <vt:lpstr>요소기술</vt:lpstr>
      <vt:lpstr>요소 기술_아키텍쳐</vt:lpstr>
      <vt:lpstr>요소기술</vt:lpstr>
      <vt:lpstr>학습에 대한 요소 기술</vt:lpstr>
      <vt:lpstr>학습에 대한 요소 기술</vt:lpstr>
      <vt:lpstr>학습에 대한 요소 기술</vt:lpstr>
      <vt:lpstr>학습에 대한 요소 기술</vt:lpstr>
      <vt:lpstr>학습에 대한 요소 기술</vt:lpstr>
      <vt:lpstr>학습에 대한 요소 기술</vt:lpstr>
      <vt:lpstr>학습에 대한 요소 기술</vt:lpstr>
      <vt:lpstr>학습에 대한 요소 기술</vt:lpstr>
      <vt:lpstr>학습에 대한 요소 기술</vt:lpstr>
      <vt:lpstr>아키텍쳐</vt:lpstr>
      <vt:lpstr>APP 사용 시나리오_1</vt:lpstr>
      <vt:lpstr>APP 사용 시나리오_2</vt:lpstr>
      <vt:lpstr>APP 사용 시나리오_3</vt:lpstr>
      <vt:lpstr>APP 사용 시나리오_4</vt:lpstr>
      <vt:lpstr>APP 사용 시나리오_5</vt:lpstr>
      <vt:lpstr>APP 사용 시나리오_6</vt:lpstr>
      <vt:lpstr>UI 스토리보드</vt:lpstr>
      <vt:lpstr>활용 방안</vt:lpstr>
      <vt:lpstr>문제점</vt:lpstr>
      <vt:lpstr>개발 환경</vt:lpstr>
      <vt:lpstr>할일</vt:lpstr>
      <vt:lpstr>타임테이블(5월까지)</vt:lpstr>
      <vt:lpstr>PowerPoint 프레젠테이션</vt:lpstr>
      <vt:lpstr>업무 분담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목표</dc:title>
  <dc:creator>Microsoft Office 사용자</dc:creator>
  <cp:lastModifiedBy>Microsoft Office 사용자</cp:lastModifiedBy>
  <cp:revision>162</cp:revision>
  <dcterms:created xsi:type="dcterms:W3CDTF">2017-01-21T02:46:37Z</dcterms:created>
  <dcterms:modified xsi:type="dcterms:W3CDTF">2017-01-25T08:52:58Z</dcterms:modified>
</cp:coreProperties>
</file>